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2" r:id="rId8"/>
    <p:sldId id="258" r:id="rId9"/>
  </p:sldIdLst>
  <p:sldSz cx="13439775" cy="7559675"/>
  <p:notesSz cx="6858000" cy="9144000"/>
  <p:embeddedFontLst>
    <p:embeddedFont>
      <p:font typeface="Open Sans" panose="020B0606030504020204" pitchFamily="34" charset="0"/>
      <p:regular r:id="rId12"/>
      <p:bold r:id="rId13"/>
      <p:italic r:id="rId14"/>
      <p:boldItalic r:id="rId15"/>
    </p:embeddedFont>
    <p:embeddedFont>
      <p:font typeface="Open Sans Extrabold" panose="020B0906030804020204" pitchFamily="34" charset="0"/>
      <p:bold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D2D7"/>
    <a:srgbClr val="EFE93F"/>
    <a:srgbClr val="2C4989"/>
    <a:srgbClr val="C2C2C2"/>
    <a:srgbClr val="96A4CA"/>
    <a:srgbClr val="DC4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4F066-515E-4738-ACCD-F72F1C15E543}" v="3" dt="2025-04-02T13:49:21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font" Target="fonts/font4.fntdata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3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Matyášová" userId="a50c273b-4f8a-4ad7-aabc-7d0f940f9521" providerId="ADAL" clId="{AF74F066-515E-4738-ACCD-F72F1C15E543}"/>
    <pc:docChg chg="undo custSel addSld delSld modSld">
      <pc:chgData name="Alena Matyášová" userId="a50c273b-4f8a-4ad7-aabc-7d0f940f9521" providerId="ADAL" clId="{AF74F066-515E-4738-ACCD-F72F1C15E543}" dt="2025-04-04T12:52:38.761" v="484" actId="13926"/>
      <pc:docMkLst>
        <pc:docMk/>
      </pc:docMkLst>
      <pc:sldChg chg="addSp delSp modSp mod">
        <pc:chgData name="Alena Matyášová" userId="a50c273b-4f8a-4ad7-aabc-7d0f940f9521" providerId="ADAL" clId="{AF74F066-515E-4738-ACCD-F72F1C15E543}" dt="2025-04-04T12:52:38.761" v="484" actId="13926"/>
        <pc:sldMkLst>
          <pc:docMk/>
          <pc:sldMk cId="1736204323" sldId="261"/>
        </pc:sldMkLst>
        <pc:spChg chg="mod">
          <ac:chgData name="Alena Matyášová" userId="a50c273b-4f8a-4ad7-aabc-7d0f940f9521" providerId="ADAL" clId="{AF74F066-515E-4738-ACCD-F72F1C15E543}" dt="2025-04-04T12:52:38.761" v="484" actId="13926"/>
          <ac:spMkLst>
            <pc:docMk/>
            <pc:sldMk cId="1736204323" sldId="261"/>
            <ac:spMk id="3" creationId="{9198368D-3A57-4600-BE35-8E55AAB44C55}"/>
          </ac:spMkLst>
        </pc:spChg>
        <pc:spChg chg="add del mod">
          <ac:chgData name="Alena Matyášová" userId="a50c273b-4f8a-4ad7-aabc-7d0f940f9521" providerId="ADAL" clId="{AF74F066-515E-4738-ACCD-F72F1C15E543}" dt="2025-04-04T12:52:31.035" v="483" actId="478"/>
          <ac:spMkLst>
            <pc:docMk/>
            <pc:sldMk cId="1736204323" sldId="261"/>
            <ac:spMk id="7" creationId="{811D0F83-BBD5-FBAE-7171-470E6F37C221}"/>
          </ac:spMkLst>
        </pc:spChg>
      </pc:sldChg>
      <pc:sldChg chg="addSp modSp add del mod">
        <pc:chgData name="Alena Matyášová" userId="a50c273b-4f8a-4ad7-aabc-7d0f940f9521" providerId="ADAL" clId="{AF74F066-515E-4738-ACCD-F72F1C15E543}" dt="2025-04-04T12:52:27.181" v="482" actId="47"/>
        <pc:sldMkLst>
          <pc:docMk/>
          <pc:sldMk cId="695772465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8F1712-7373-49FA-929B-9A18959AED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CDCC37-B7C4-458E-84A2-A78469A700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BA903-FECF-4001-89C7-FC8C16A3D6CD}" type="datetimeFigureOut">
              <a:rPr lang="en-GB" smtClean="0"/>
              <a:t>04/04/2025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F2A0A0-0912-43D1-8B67-30A6C54941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C4A2C9-397E-4023-BC1B-EC5E903A5C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9A130-EB93-49EF-A15B-A5D5A3CF9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95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923C4-583C-4F7A-8D90-98AC7B9F8A0C}" type="datetimeFigureOut">
              <a:rPr lang="cs-CZ" smtClean="0"/>
              <a:t>04.04.2025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790B1-C888-4960-84F1-FB6E8B85C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82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545E93E-8A92-45E3-9829-7AC40DC02E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4" b="14578"/>
          <a:stretch/>
        </p:blipFill>
        <p:spPr bwMode="auto">
          <a:xfrm>
            <a:off x="-24128" y="-9832"/>
            <a:ext cx="13481222" cy="63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76" y="1457317"/>
            <a:ext cx="12098402" cy="2631887"/>
          </a:xfrm>
        </p:spPr>
        <p:txBody>
          <a:bodyPr anchor="b">
            <a:normAutofit/>
          </a:bodyPr>
          <a:lstStyle>
            <a:lvl1pPr algn="l">
              <a:defRPr sz="47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448" y="4667586"/>
            <a:ext cx="12098402" cy="1346837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66CD5BF-9A88-43FE-8DD0-884C55951392}"/>
              </a:ext>
            </a:extLst>
          </p:cNvPr>
          <p:cNvCxnSpPr/>
          <p:nvPr userDrawn="1"/>
        </p:nvCxnSpPr>
        <p:spPr>
          <a:xfrm>
            <a:off x="701045" y="4375170"/>
            <a:ext cx="120824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C48C1091-F124-438E-9638-358E0B0C0CF2}"/>
              </a:ext>
            </a:extLst>
          </p:cNvPr>
          <p:cNvSpPr/>
          <p:nvPr userDrawn="1"/>
        </p:nvSpPr>
        <p:spPr>
          <a:xfrm>
            <a:off x="5846053" y="6811313"/>
            <a:ext cx="6716894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lang="cs-CZ" sz="12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STATUTÁRNÍ MĚSTO LIBEREC </a:t>
            </a:r>
          </a:p>
          <a:p>
            <a:r>
              <a:rPr lang="cs-CZ" sz="10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nám. Dr. E. Beneše 1, 460 59  Liberec, ISDS 7c6by6u</a:t>
            </a:r>
            <a:endParaRPr lang="cs-CZ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23C302A-493B-4823-BCAA-D2454CF723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804" y="739315"/>
            <a:ext cx="2131602" cy="38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6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éma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95D81F04-5912-451B-97A0-C9C35177C77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9999" y="1500365"/>
            <a:ext cx="11123999" cy="70312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220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463550" indent="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Wingdings" panose="05000000000000000000" pitchFamily="2" charset="2"/>
              <a:buNone/>
              <a:defRPr sz="1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025525" indent="-3429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1200150" indent="-342900">
              <a:spcBef>
                <a:spcPts val="600"/>
              </a:spcBef>
              <a:spcAft>
                <a:spcPts val="600"/>
              </a:spcAft>
              <a:buClr>
                <a:schemeClr val="tx1">
                  <a:lumMod val="50000"/>
                </a:schemeClr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/>
            </a:lvl6pPr>
          </a:lstStyle>
          <a:p>
            <a:pPr lvl="0" rtl="0"/>
            <a:r>
              <a:rPr lang="cs-CZ" dirty="0"/>
              <a:t>Kliknutím lze upravit styl.</a:t>
            </a:r>
            <a:endParaRPr lang="en-US" noProof="0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726623FB-70FC-47FF-9E00-1AE85CA0C5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9998" y="4747072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12CBDFD9-26C0-4333-A308-28645AA5FEB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9999" y="5462213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14FD30D4-D01D-40C8-B2BB-7DCE544A452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64069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C0FECA6D-FCCD-486F-AEBD-92051B22815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4068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D6A44C64-28C5-4D8A-95B4-95675074F68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884864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57E88F1F-A2B9-41D9-ACE8-691A0356648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904857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6" name="Zástupný symbol obrázku 25">
            <a:extLst>
              <a:ext uri="{FF2B5EF4-FFF2-40B4-BE49-F238E27FC236}">
                <a16:creationId xmlns:a16="http://schemas.microsoft.com/office/drawing/2014/main" id="{26C2DD35-5B93-4762-997B-69D4A795AFB6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719998" y="2630840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28" name="Zástupný symbol obrázku 25">
            <a:extLst>
              <a:ext uri="{FF2B5EF4-FFF2-40B4-BE49-F238E27FC236}">
                <a16:creationId xmlns:a16="http://schemas.microsoft.com/office/drawing/2014/main" id="{8AB5625A-B3D2-4356-9DE9-333174F604B8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3764068" y="2627463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29" name="Zástupný symbol obrázku 25">
            <a:extLst>
              <a:ext uri="{FF2B5EF4-FFF2-40B4-BE49-F238E27FC236}">
                <a16:creationId xmlns:a16="http://schemas.microsoft.com/office/drawing/2014/main" id="{44EC8251-20CD-4FA4-B3B6-A361E0A62057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9884865" y="2624086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83D0C21C-1D53-4DD6-BAB5-D0C024204DA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34463" y="4739348"/>
            <a:ext cx="1939141" cy="55075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lang="en-US" sz="1400" b="1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8518D0D0-542A-4FBA-8598-B0ED779D55B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34462" y="5458836"/>
            <a:ext cx="1939141" cy="96950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rgbClr val="001432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2" name="Zástupný symbol obrázku 25">
            <a:extLst>
              <a:ext uri="{FF2B5EF4-FFF2-40B4-BE49-F238E27FC236}">
                <a16:creationId xmlns:a16="http://schemas.microsoft.com/office/drawing/2014/main" id="{C269A87A-FBF6-4A69-9CBE-05ED36257831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6834462" y="2627463"/>
            <a:ext cx="1939140" cy="1939140"/>
          </a:xfrm>
          <a:prstGeom prst="flowChartConnector">
            <a:avLst/>
          </a:prstGeom>
        </p:spPr>
        <p:txBody>
          <a:bodyPr>
            <a:normAutofit/>
          </a:bodyPr>
          <a:lstStyle>
            <a:lvl1pPr>
              <a:defRPr sz="180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29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éma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D2997-FCB7-47D8-8CD3-6F2AC785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89B1E7-8E9C-477B-A63B-C797C52E20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DF3BAD-1A9E-4F0D-B59F-CEEF64015C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D07A50A6-0C5B-450D-B06E-F525E210FF47}"/>
              </a:ext>
            </a:extLst>
          </p:cNvPr>
          <p:cNvSpPr/>
          <p:nvPr userDrawn="1"/>
        </p:nvSpPr>
        <p:spPr>
          <a:xfrm>
            <a:off x="1051562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10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279F215D-7453-4828-8FE3-AD41B91BE0DA}"/>
              </a:ext>
            </a:extLst>
          </p:cNvPr>
          <p:cNvSpPr txBox="1"/>
          <p:nvPr userDrawn="1"/>
        </p:nvSpPr>
        <p:spPr>
          <a:xfrm>
            <a:off x="1659813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</a:t>
            </a:r>
          </a:p>
        </p:txBody>
      </p:sp>
      <p:sp>
        <p:nvSpPr>
          <p:cNvPr id="40" name="Zástupný text 39">
            <a:extLst>
              <a:ext uri="{FF2B5EF4-FFF2-40B4-BE49-F238E27FC236}">
                <a16:creationId xmlns:a16="http://schemas.microsoft.com/office/drawing/2014/main" id="{170A9976-A7A7-48CA-8F6D-DE1C0EE009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76363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42" name="Zástupný text 41">
            <a:extLst>
              <a:ext uri="{FF2B5EF4-FFF2-40B4-BE49-F238E27FC236}">
                <a16:creationId xmlns:a16="http://schemas.microsoft.com/office/drawing/2014/main" id="{ED4FED4A-CDFA-40B3-8998-C6C59F2403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53406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44" name="Zástupný text 43">
            <a:extLst>
              <a:ext uri="{FF2B5EF4-FFF2-40B4-BE49-F238E27FC236}">
                <a16:creationId xmlns:a16="http://schemas.microsoft.com/office/drawing/2014/main" id="{82E03632-3657-4BB8-96BC-D063B42D5D1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13811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45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59D564AF-AD9A-4847-9358-EADF79A58E77}"/>
              </a:ext>
            </a:extLst>
          </p:cNvPr>
          <p:cNvSpPr/>
          <p:nvPr userDrawn="1"/>
        </p:nvSpPr>
        <p:spPr>
          <a:xfrm>
            <a:off x="3183561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46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30EE384B-1A91-4CE3-AE8F-117EB5E72CDA}"/>
              </a:ext>
            </a:extLst>
          </p:cNvPr>
          <p:cNvSpPr txBox="1"/>
          <p:nvPr userDrawn="1"/>
        </p:nvSpPr>
        <p:spPr>
          <a:xfrm>
            <a:off x="3791812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2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47" name="Zástupný text 39">
            <a:extLst>
              <a:ext uri="{FF2B5EF4-FFF2-40B4-BE49-F238E27FC236}">
                <a16:creationId xmlns:a16="http://schemas.microsoft.com/office/drawing/2014/main" id="{F86DAA05-6290-44E9-8B2F-AB3794CD2E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08362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48" name="Zástupný text 41">
            <a:extLst>
              <a:ext uri="{FF2B5EF4-FFF2-40B4-BE49-F238E27FC236}">
                <a16:creationId xmlns:a16="http://schemas.microsoft.com/office/drawing/2014/main" id="{0B78316A-4D27-4825-AD75-2DEFB29503E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85405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49" name="Zástupný text 43">
            <a:extLst>
              <a:ext uri="{FF2B5EF4-FFF2-40B4-BE49-F238E27FC236}">
                <a16:creationId xmlns:a16="http://schemas.microsoft.com/office/drawing/2014/main" id="{FA642F59-71CC-4F57-81D2-59EEBACFA30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45810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51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B68879E4-3C31-4D43-BD3C-09A749146AC0}"/>
              </a:ext>
            </a:extLst>
          </p:cNvPr>
          <p:cNvSpPr/>
          <p:nvPr userDrawn="1"/>
        </p:nvSpPr>
        <p:spPr>
          <a:xfrm>
            <a:off x="5315345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52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9FE33414-CEB7-4FBE-BC2D-CA30EC8024DF}"/>
              </a:ext>
            </a:extLst>
          </p:cNvPr>
          <p:cNvSpPr txBox="1"/>
          <p:nvPr userDrawn="1"/>
        </p:nvSpPr>
        <p:spPr>
          <a:xfrm>
            <a:off x="5923596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3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3" name="Zástupný text 39">
            <a:extLst>
              <a:ext uri="{FF2B5EF4-FFF2-40B4-BE49-F238E27FC236}">
                <a16:creationId xmlns:a16="http://schemas.microsoft.com/office/drawing/2014/main" id="{C8F003F9-B6F3-422F-93C1-275B24E9F0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40146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54" name="Zástupný text 41">
            <a:extLst>
              <a:ext uri="{FF2B5EF4-FFF2-40B4-BE49-F238E27FC236}">
                <a16:creationId xmlns:a16="http://schemas.microsoft.com/office/drawing/2014/main" id="{A770CC91-D75E-46DE-AA0C-B82115BBAE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189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55" name="Zástupný text 43">
            <a:extLst>
              <a:ext uri="{FF2B5EF4-FFF2-40B4-BE49-F238E27FC236}">
                <a16:creationId xmlns:a16="http://schemas.microsoft.com/office/drawing/2014/main" id="{DC8AE137-CDB1-4A26-BB36-252142B475A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77594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56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A398CBE6-ED40-4555-9081-FEFB173168F6}"/>
              </a:ext>
            </a:extLst>
          </p:cNvPr>
          <p:cNvSpPr/>
          <p:nvPr userDrawn="1"/>
        </p:nvSpPr>
        <p:spPr>
          <a:xfrm>
            <a:off x="7447129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57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81B352EA-1C7F-4AA8-8479-2BF4E7F7A936}"/>
              </a:ext>
            </a:extLst>
          </p:cNvPr>
          <p:cNvSpPr txBox="1"/>
          <p:nvPr userDrawn="1"/>
        </p:nvSpPr>
        <p:spPr>
          <a:xfrm>
            <a:off x="8055380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4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58" name="Zástupný text 39">
            <a:extLst>
              <a:ext uri="{FF2B5EF4-FFF2-40B4-BE49-F238E27FC236}">
                <a16:creationId xmlns:a16="http://schemas.microsoft.com/office/drawing/2014/main" id="{98566FF6-CB6A-442F-8490-C0D666192F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71930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59" name="Zástupný text 41">
            <a:extLst>
              <a:ext uri="{FF2B5EF4-FFF2-40B4-BE49-F238E27FC236}">
                <a16:creationId xmlns:a16="http://schemas.microsoft.com/office/drawing/2014/main" id="{374F5C65-6E71-4062-9D02-58116FC3DAD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948973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60" name="Zástupný text 43">
            <a:extLst>
              <a:ext uri="{FF2B5EF4-FFF2-40B4-BE49-F238E27FC236}">
                <a16:creationId xmlns:a16="http://schemas.microsoft.com/office/drawing/2014/main" id="{68F5F111-D3C8-49AB-A26F-00A4E8B6265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09378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  <p:sp>
        <p:nvSpPr>
          <p:cNvPr id="61" name="矩形 35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81FC5F7A-F681-48D4-8B3F-5C73F23D7704}"/>
              </a:ext>
            </a:extLst>
          </p:cNvPr>
          <p:cNvSpPr/>
          <p:nvPr userDrawn="1"/>
        </p:nvSpPr>
        <p:spPr>
          <a:xfrm>
            <a:off x="9578913" y="2227442"/>
            <a:ext cx="1863032" cy="358696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>
            <a:outerShdw blurRad="101600" algn="ctr" rotWithShape="0">
              <a:prstClr val="black">
                <a:alpha val="1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4020202020204" charset="0"/>
              <a:ea typeface="等线" panose="02010600030101010101" pitchFamily="2" charset="-122"/>
              <a:cs typeface="Open Sans" panose="020B0604020202020204" charset="0"/>
            </a:endParaRPr>
          </a:p>
        </p:txBody>
      </p:sp>
      <p:sp>
        <p:nvSpPr>
          <p:cNvPr id="62" name="文本框 40" descr="e7d195523061f1c074694c8bbf98be7b1e4b015d796375963FD28840057458461C7CA0DAD340D15583DEDFC2E3241C4F392EF3A8B4D067B40CF4F149DD7E51F346B0CAB1BCCF6DB2480C67273C6C9E4CB276D77F16448CD62997E8B572880DF1320DCE38E32203B272CBA1FC4166893DC1D84385B0F2ABD0877ED611F9120878FA10D2FE5F3E03F7">
            <a:extLst>
              <a:ext uri="{FF2B5EF4-FFF2-40B4-BE49-F238E27FC236}">
                <a16:creationId xmlns:a16="http://schemas.microsoft.com/office/drawing/2014/main" id="{65C4C47C-CE00-450D-AA4C-FB3634DFF196}"/>
              </a:ext>
            </a:extLst>
          </p:cNvPr>
          <p:cNvSpPr txBox="1"/>
          <p:nvPr userDrawn="1"/>
        </p:nvSpPr>
        <p:spPr>
          <a:xfrm>
            <a:off x="10187164" y="2459996"/>
            <a:ext cx="612668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cs-CZ" altLang="zh-CN" sz="6000" dirty="0">
                <a:solidFill>
                  <a:srgbClr val="DC453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5</a:t>
            </a:r>
            <a:endParaRPr lang="en-US" altLang="zh-CN" sz="6000" dirty="0">
              <a:solidFill>
                <a:srgbClr val="DC453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63" name="Zástupný text 39">
            <a:extLst>
              <a:ext uri="{FF2B5EF4-FFF2-40B4-BE49-F238E27FC236}">
                <a16:creationId xmlns:a16="http://schemas.microsoft.com/office/drawing/2014/main" id="{C9B5460C-1DB3-4FE9-B5BC-E3299057A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903714" y="3563726"/>
            <a:ext cx="1217612" cy="304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cs-CZ" dirty="0"/>
              <a:t>Nadpis</a:t>
            </a:r>
            <a:endParaRPr lang="en-GB" dirty="0"/>
          </a:p>
        </p:txBody>
      </p:sp>
      <p:sp>
        <p:nvSpPr>
          <p:cNvPr id="64" name="Zástupný text 41">
            <a:extLst>
              <a:ext uri="{FF2B5EF4-FFF2-40B4-BE49-F238E27FC236}">
                <a16:creationId xmlns:a16="http://schemas.microsoft.com/office/drawing/2014/main" id="{2C503F13-5806-44BC-8C5C-9A586B4295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80757" y="3991401"/>
            <a:ext cx="850974" cy="304800"/>
          </a:xfrm>
        </p:spPr>
        <p:txBody>
          <a:bodyPr>
            <a:no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Podnadpis</a:t>
            </a:r>
            <a:endParaRPr lang="en-GB" dirty="0"/>
          </a:p>
        </p:txBody>
      </p:sp>
      <p:sp>
        <p:nvSpPr>
          <p:cNvPr id="65" name="Zástupný text 43">
            <a:extLst>
              <a:ext uri="{FF2B5EF4-FFF2-40B4-BE49-F238E27FC236}">
                <a16:creationId xmlns:a16="http://schemas.microsoft.com/office/drawing/2014/main" id="{355D9923-867C-4ECF-B17C-5EA4C19B6B8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841162" y="4492830"/>
            <a:ext cx="1335087" cy="1166813"/>
          </a:xfrm>
        </p:spPr>
        <p:txBody>
          <a:bodyPr>
            <a:normAutofit/>
          </a:bodyPr>
          <a:lstStyle>
            <a:lvl1pPr marL="0" indent="0" algn="ctr">
              <a:buNone/>
              <a:defRPr sz="1200" b="0"/>
            </a:lvl1pPr>
          </a:lstStyle>
          <a:p>
            <a:pPr lvl="0"/>
            <a:r>
              <a:rPr lang="cs-CZ" dirty="0"/>
              <a:t>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7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B717A2E7-FD7C-4074-A9D5-5B7DAD9D0D80}"/>
              </a:ext>
            </a:extLst>
          </p:cNvPr>
          <p:cNvSpPr/>
          <p:nvPr userDrawn="1"/>
        </p:nvSpPr>
        <p:spPr>
          <a:xfrm>
            <a:off x="-1779" y="7199675"/>
            <a:ext cx="1344001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455" y="5824676"/>
            <a:ext cx="12055541" cy="94389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buNone/>
              <a:defRPr u="sng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/>
            </a:lvl4pPr>
            <a:lvl5pPr marL="539750" indent="-357188">
              <a:spcBef>
                <a:spcPts val="0"/>
              </a:spcBef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447" y="7199675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obrázku 7">
            <a:extLst>
              <a:ext uri="{FF2B5EF4-FFF2-40B4-BE49-F238E27FC236}">
                <a16:creationId xmlns:a16="http://schemas.microsoft.com/office/drawing/2014/main" id="{127D740B-6A1D-43F5-90EB-339FD6A447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455" y="546097"/>
            <a:ext cx="12055541" cy="486466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96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er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</a:lstStyle>
          <a:p>
            <a:r>
              <a:rPr lang="cs-CZ"/>
              <a:t>NÁZEV POWERPOINTOVÉ PREZENTACE / JMÉNO PŘÍJMENÍ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0164173-DABB-464A-B842-6BF5D7F3F5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91705" y="1168708"/>
            <a:ext cx="2270125" cy="2270125"/>
          </a:xfrm>
          <a:prstGeom prst="rect">
            <a:avLst/>
          </a:prstGeom>
        </p:spPr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5F7083D0-4C71-45BA-9570-39B998087C5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1826" y="1168708"/>
            <a:ext cx="2270125" cy="2270125"/>
          </a:xfrm>
          <a:prstGeom prst="rect">
            <a:avLst/>
          </a:prstGeom>
        </p:spPr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0ABC67E-D0C0-4DB3-BA8A-A9A3F05493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48569" y="1168708"/>
            <a:ext cx="2270125" cy="2270125"/>
          </a:xfrm>
          <a:prstGeom prst="rect">
            <a:avLst/>
          </a:prstGeom>
        </p:spPr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11E4815-8B36-4358-8841-653AA22D3BF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48569" y="4216708"/>
            <a:ext cx="2270125" cy="2270125"/>
          </a:xfrm>
          <a:prstGeom prst="rect">
            <a:avLst/>
          </a:prstGeom>
        </p:spPr>
      </p:sp>
      <p:sp>
        <p:nvSpPr>
          <p:cNvPr id="10" name="Picture Placeholder 22">
            <a:extLst>
              <a:ext uri="{FF2B5EF4-FFF2-40B4-BE49-F238E27FC236}">
                <a16:creationId xmlns:a16="http://schemas.microsoft.com/office/drawing/2014/main" id="{6476C350-9B5B-40E8-9D6F-96E28D53CF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71826" y="4216708"/>
            <a:ext cx="2270125" cy="2270125"/>
          </a:xfrm>
          <a:prstGeom prst="rect">
            <a:avLst/>
          </a:prstGeom>
        </p:spPr>
      </p:sp>
      <p:sp>
        <p:nvSpPr>
          <p:cNvPr id="11" name="Picture Placeholder 26">
            <a:extLst>
              <a:ext uri="{FF2B5EF4-FFF2-40B4-BE49-F238E27FC236}">
                <a16:creationId xmlns:a16="http://schemas.microsoft.com/office/drawing/2014/main" id="{FAA0AD2A-F66E-4B8F-BD87-D5CFEC2EE61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791705" y="4216708"/>
            <a:ext cx="2270125" cy="2270125"/>
          </a:xfrm>
          <a:prstGeom prst="rect">
            <a:avLst/>
          </a:prstGeom>
        </p:spPr>
      </p:sp>
      <p:sp>
        <p:nvSpPr>
          <p:cNvPr id="12" name="Picture Placeholder 30">
            <a:extLst>
              <a:ext uri="{FF2B5EF4-FFF2-40B4-BE49-F238E27FC236}">
                <a16:creationId xmlns:a16="http://schemas.microsoft.com/office/drawing/2014/main" id="{186CBC43-D3B4-48C0-AD80-92E46C1BFC1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318342" y="4216708"/>
            <a:ext cx="2270125" cy="2270125"/>
          </a:xfrm>
          <a:prstGeom prst="rect">
            <a:avLst/>
          </a:prstGeom>
        </p:spPr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C12357C-0EED-4A24-8BE8-899DA7B31CB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91705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31A7C3E-DE73-4605-AF07-A95EABD9C2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63481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9EF96290-9155-44D9-AB60-7D134AC55F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748569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03B4BE1D-7A40-47B5-A294-E08E1DECF24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748569" y="6581721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FAEEB05-1989-434A-A512-D54B1547E8C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3480" y="6581721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AD7D2271-07B5-4ACE-B91D-ACFF00EE94F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91705" y="6581720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40580072-8326-467C-BDDC-649BAF99755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8342" y="6581720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3701CB0D-65C0-46B9-9E00-CD5AFDBAF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144000"/>
            <a:ext cx="11124000" cy="720000"/>
          </a:xfrm>
        </p:spPr>
        <p:txBody>
          <a:bodyPr/>
          <a:lstStyle/>
          <a:p>
            <a:pPr lvl="0"/>
            <a:r>
              <a:rPr lang="cs-CZ" dirty="0"/>
              <a:t>Galerie</a:t>
            </a:r>
            <a:endParaRPr lang="en-US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601811B4-E0DD-4F3F-A417-75EC1B166F7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306617" y="1188616"/>
            <a:ext cx="2270125" cy="2270125"/>
          </a:xfrm>
          <a:prstGeom prst="rect">
            <a:avLst/>
          </a:prstGeom>
        </p:spPr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6769423A-99F4-40AE-9701-7457A921349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06617" y="3553629"/>
            <a:ext cx="2270125" cy="52322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lang="en-US" sz="1200" b="0" kern="1200" spc="100" baseline="0" dirty="0" smtClean="0">
                <a:solidFill>
                  <a:schemeClr val="tx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defRPr>
            </a:lvl1pPr>
            <a:lvl2pPr marL="231775" indent="0">
              <a:buNone/>
              <a:defRPr/>
            </a:lvl2pPr>
          </a:lstStyle>
          <a:p>
            <a:pPr lvl="0"/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66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63522-4080-42A3-A252-D3778738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B9252D-2F28-443A-A67D-8C8783C49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E32D4F-1E45-405D-AC77-3630E42A6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447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- červený">
    <p:bg>
      <p:bgPr>
        <a:solidFill>
          <a:srgbClr val="DC4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F0DE1D-6746-480C-A4CA-9D69127AE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C015959-1DE2-4B52-A044-4950C20C61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042" t="15982" b="15982"/>
          <a:stretch/>
        </p:blipFill>
        <p:spPr>
          <a:xfrm flipH="1">
            <a:off x="6941565" y="-1"/>
            <a:ext cx="6498210" cy="7559675"/>
          </a:xfrm>
          <a:prstGeom prst="rect">
            <a:avLst/>
          </a:prstGeom>
        </p:spPr>
      </p:pic>
      <p:sp>
        <p:nvSpPr>
          <p:cNvPr id="7" name="Zástupný text 7">
            <a:extLst>
              <a:ext uri="{FF2B5EF4-FFF2-40B4-BE49-F238E27FC236}">
                <a16:creationId xmlns:a16="http://schemas.microsoft.com/office/drawing/2014/main" id="{9F8AFAD7-FA85-4310-94DD-37B8F865AD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95150" y="3335290"/>
            <a:ext cx="5391039" cy="889092"/>
          </a:xfrm>
        </p:spPr>
        <p:txBody>
          <a:bodyPr>
            <a:no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9575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86EA7BFB-612F-4B2F-9FA1-8DC805499D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4" b="14578"/>
          <a:stretch/>
        </p:blipFill>
        <p:spPr bwMode="auto">
          <a:xfrm>
            <a:off x="-24128" y="-9832"/>
            <a:ext cx="13481222" cy="63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7282" y="1824224"/>
            <a:ext cx="12098402" cy="2631887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313" y="5267488"/>
            <a:ext cx="12098402" cy="855502"/>
          </a:xfrm>
        </p:spPr>
        <p:txBody>
          <a:bodyPr>
            <a:normAutofit/>
          </a:bodyPr>
          <a:lstStyle>
            <a:lvl1pPr marL="0" indent="0" algn="l">
              <a:buNone/>
              <a:defRPr sz="2200" b="0">
                <a:solidFill>
                  <a:schemeClr val="bg1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366CD5BF-9A88-43FE-8DD0-884C55951392}"/>
              </a:ext>
            </a:extLst>
          </p:cNvPr>
          <p:cNvCxnSpPr/>
          <p:nvPr userDrawn="1"/>
        </p:nvCxnSpPr>
        <p:spPr>
          <a:xfrm>
            <a:off x="667282" y="4849393"/>
            <a:ext cx="1208243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3FC69C19-FFF8-4EA7-B30A-4A2AF5B9A8EF}"/>
              </a:ext>
            </a:extLst>
          </p:cNvPr>
          <p:cNvSpPr/>
          <p:nvPr userDrawn="1"/>
        </p:nvSpPr>
        <p:spPr>
          <a:xfrm>
            <a:off x="5858688" y="6683450"/>
            <a:ext cx="6716894" cy="33855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90A8D1"/>
                </a:solidFill>
                <a:effectLst/>
                <a:uLnTx/>
                <a:uFillTx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STATUTÁRNÍ MĚSTO LIBEREC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nám. Dr. E. Beneše 1, 460 59  Liberec, ISDS 7c6by6u</a:t>
            </a:r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BD8D7B-FF45-4237-B6DC-520C02560E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1313" y="6602779"/>
            <a:ext cx="2204008" cy="4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88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-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4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text červená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0" indent="0">
              <a:buNone/>
              <a:defRPr u="sng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>
                <a:solidFill>
                  <a:schemeClr val="bg1"/>
                </a:solidFill>
              </a:defRPr>
            </a:lvl4pPr>
            <a:lvl5pPr marL="539750" indent="-357188">
              <a:spcBef>
                <a:spcPts val="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756" y="7186162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03A325E6-305E-40EF-BAAF-A9B568810AFB}"/>
              </a:ext>
            </a:extLst>
          </p:cNvPr>
          <p:cNvCxnSpPr/>
          <p:nvPr userDrawn="1"/>
        </p:nvCxnSpPr>
        <p:spPr>
          <a:xfrm>
            <a:off x="0" y="1080000"/>
            <a:ext cx="134400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2DEE909-10E9-41D3-8E6B-97A7C389BDBB}"/>
              </a:ext>
            </a:extLst>
          </p:cNvPr>
          <p:cNvCxnSpPr/>
          <p:nvPr userDrawn="1"/>
        </p:nvCxnSpPr>
        <p:spPr>
          <a:xfrm>
            <a:off x="0" y="7199675"/>
            <a:ext cx="1344001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189719EE-0B12-4C6E-87CB-832C89F847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2850" y="318374"/>
            <a:ext cx="570628" cy="3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0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buNone/>
              <a:defRPr u="sng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/>
            </a:lvl4pPr>
            <a:lvl5pPr marL="539750" indent="-357188"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50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 -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756" y="1225654"/>
            <a:ext cx="7619518" cy="5588257"/>
          </a:xfrm>
        </p:spPr>
        <p:txBody>
          <a:bodyPr/>
          <a:lstStyle>
            <a:lvl1pPr marL="252000" indent="-252000">
              <a:buFont typeface="+mj-lt"/>
              <a:buAutoNum type="arabicPeriod"/>
              <a:defRPr b="0"/>
            </a:lvl1pPr>
            <a:lvl2pPr marL="538163" indent="-285750">
              <a:defRPr/>
            </a:lvl2pPr>
            <a:lvl3pPr marL="804863" indent="-266700">
              <a:defRPr/>
            </a:lvl3pPr>
            <a:lvl4pPr marL="1076325" indent="-271463">
              <a:defRPr/>
            </a:lvl4pPr>
            <a:lvl5pPr marL="1343025" indent="-266700">
              <a:defRPr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756" y="7169728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obrázku 9">
            <a:extLst>
              <a:ext uri="{FF2B5EF4-FFF2-40B4-BE49-F238E27FC236}">
                <a16:creationId xmlns:a16="http://schemas.microsoft.com/office/drawing/2014/main" id="{0436D8D2-300F-45FD-B291-2D5B777677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51660" y="126682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1" name="Zástupný symbol obrázku 9">
            <a:extLst>
              <a:ext uri="{FF2B5EF4-FFF2-40B4-BE49-F238E27FC236}">
                <a16:creationId xmlns:a16="http://schemas.microsoft.com/office/drawing/2014/main" id="{EDE2B901-CA42-42DB-9CD5-6199D0C34EC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51660" y="305876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2" name="Zástupný symbol obrázku 9">
            <a:extLst>
              <a:ext uri="{FF2B5EF4-FFF2-40B4-BE49-F238E27FC236}">
                <a16:creationId xmlns:a16="http://schemas.microsoft.com/office/drawing/2014/main" id="{C46B8A34-B8E0-4B0E-B8D9-5C98376E7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51660" y="4850705"/>
            <a:ext cx="3167679" cy="1440000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E22F0520-27A4-4601-BDDA-87D879ABA3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051660" y="2752725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168B604A-D6BE-43A6-9F0C-E79EEF44A5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051660" y="4561609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E4636AE3-7D61-4A24-926E-5D03CD1133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51660" y="6368286"/>
            <a:ext cx="3167679" cy="289096"/>
          </a:xfrm>
        </p:spPr>
        <p:txBody>
          <a:bodyPr>
            <a:noAutofit/>
          </a:bodyPr>
          <a:lstStyle>
            <a:lvl1pPr marL="0" indent="0">
              <a:buNone/>
              <a:defRPr sz="900" b="0"/>
            </a:lvl1pPr>
            <a:lvl2pPr marL="269875" indent="0">
              <a:buNone/>
              <a:defRPr sz="1000"/>
            </a:lvl2pPr>
            <a:lvl3pPr marL="625475" indent="0">
              <a:buNone/>
              <a:defRPr sz="1000"/>
            </a:lvl3pPr>
            <a:lvl4pPr marL="985837" indent="0">
              <a:buNone/>
              <a:defRPr sz="1000"/>
            </a:lvl4pPr>
            <a:lvl5pPr marL="1346200" indent="0">
              <a:buNone/>
              <a:defRPr sz="1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28118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755" y="1225654"/>
            <a:ext cx="5142439" cy="558330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109" y="7187988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17E668F-9E8C-432F-A25A-50F7760A222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701561" y="1225653"/>
            <a:ext cx="5142439" cy="5583305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0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FFFBB8-6F8C-4BAB-BA49-90AFF42ABE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56" y="1225654"/>
            <a:ext cx="5144400" cy="558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buNone/>
              <a:defRPr b="0" u="sng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 b="0"/>
            </a:lvl4pPr>
            <a:lvl5pPr marL="539750" indent="-357188">
              <a:spcBef>
                <a:spcPts val="0"/>
              </a:spcBef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6D3BC40-7426-4E28-82E8-B72CC7C4E81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719887" y="1225654"/>
            <a:ext cx="5144400" cy="558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buNone/>
              <a:defRPr b="0" u="sng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Font typeface="Arial" panose="020B0604020202020204" pitchFamily="34" charset="0"/>
              <a:buChar char="‒"/>
              <a:defRPr b="0"/>
            </a:lvl4pPr>
            <a:lvl5pPr marL="539750" indent="-357188">
              <a:spcBef>
                <a:spcPts val="0"/>
              </a:spcBef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6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E8408-6A51-4E04-A81B-6438FCB6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GB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169B49-4C1E-4C37-A283-627AD71506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POWERPOINTOVÉ PREZENTACE / JMÉNO PŘÍJMENÍ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FA0204-4BE3-4E45-8669-5C7BBE3646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obrázku 5">
            <a:extLst>
              <a:ext uri="{FF2B5EF4-FFF2-40B4-BE49-F238E27FC236}">
                <a16:creationId xmlns:a16="http://schemas.microsoft.com/office/drawing/2014/main" id="{54014E13-69CF-4B87-AC88-A95FC50570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39050" y="1395413"/>
            <a:ext cx="4205288" cy="5359347"/>
          </a:xfrm>
        </p:spPr>
        <p:txBody>
          <a:bodyPr/>
          <a:lstStyle/>
          <a:p>
            <a:endParaRPr lang="en-GB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2CD45669-C9BC-4F16-8489-2638199A34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1395411"/>
            <a:ext cx="6084025" cy="5359349"/>
          </a:xfr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7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184A669E-EAC4-4A99-B6B6-AF3257952E76}"/>
              </a:ext>
            </a:extLst>
          </p:cNvPr>
          <p:cNvSpPr/>
          <p:nvPr userDrawn="1"/>
        </p:nvSpPr>
        <p:spPr>
          <a:xfrm>
            <a:off x="-1779" y="7199675"/>
            <a:ext cx="1344001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756" y="207014"/>
            <a:ext cx="11124000" cy="7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756" y="1305963"/>
            <a:ext cx="11124000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755" y="7227955"/>
            <a:ext cx="8839367" cy="33817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cs-CZ" dirty="0"/>
              <a:t>NÁZEV POWERPOINTOVÉ PREZENTACE / JMÉNO PŘÍJMENÍ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75582" y="7199674"/>
            <a:ext cx="373502" cy="33817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3B311BF-B531-46D9-9D84-FF794BE41007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E6BD2933-0AAA-4128-BB1F-59809D6B9353}"/>
              </a:ext>
            </a:extLst>
          </p:cNvPr>
          <p:cNvCxnSpPr/>
          <p:nvPr userDrawn="1"/>
        </p:nvCxnSpPr>
        <p:spPr>
          <a:xfrm>
            <a:off x="0" y="1080000"/>
            <a:ext cx="134400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CC82EE19-AA21-4AE8-95C7-59CA56D14325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0268" y="350895"/>
            <a:ext cx="570628" cy="3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9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74" r:id="rId3"/>
    <p:sldLayoutId id="2147483682" r:id="rId4"/>
    <p:sldLayoutId id="2147483681" r:id="rId5"/>
    <p:sldLayoutId id="2147483684" r:id="rId6"/>
    <p:sldLayoutId id="2147483676" r:id="rId7"/>
    <p:sldLayoutId id="2147483685" r:id="rId8"/>
    <p:sldLayoutId id="2147483703" r:id="rId9"/>
    <p:sldLayoutId id="2147483678" r:id="rId10"/>
    <p:sldLayoutId id="2147483686" r:id="rId11"/>
    <p:sldLayoutId id="2147483683" r:id="rId12"/>
    <p:sldLayoutId id="2147483679" r:id="rId13"/>
    <p:sldLayoutId id="2147483688" r:id="rId14"/>
    <p:sldLayoutId id="2147483704" r:id="rId15"/>
  </p:sldLayoutIdLst>
  <p:hf hdr="0" dt="0"/>
  <p:txStyles>
    <p:titleStyle>
      <a:lvl1pPr algn="l" defTabSz="1007943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51986" indent="-251986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25475" indent="-355600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85838" indent="-360363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46200" indent="-360363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703388" indent="-357188" algn="l" defTabSz="1007943" rtl="0" eaLnBrk="1" latinLnBrk="0" hangingPunct="1">
        <a:lnSpc>
          <a:spcPct val="98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144A2-2D52-4F0A-BE93-D56346F962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Smart </a:t>
            </a:r>
            <a:r>
              <a:rPr lang="cs-CZ" dirty="0" err="1"/>
              <a:t>Cities</a:t>
            </a:r>
            <a:r>
              <a:rPr lang="cs-CZ" dirty="0"/>
              <a:t>  - ORIGINÁLNÍ </a:t>
            </a:r>
            <a:r>
              <a:rPr lang="cs-CZ" dirty="0" err="1"/>
              <a:t>chatbot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834181-3BC9-488E-A023-E69F0EF13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D2B081-EC2A-40A8-9701-015D43BCD73E}"/>
              </a:ext>
            </a:extLst>
          </p:cNvPr>
          <p:cNvSpPr txBox="1"/>
          <p:nvPr/>
        </p:nvSpPr>
        <p:spPr>
          <a:xfrm>
            <a:off x="1904279" y="6811313"/>
            <a:ext cx="1322478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200" dirty="0">
                <a:solidFill>
                  <a:schemeClr val="accent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001</a:t>
            </a:r>
          </a:p>
          <a:p>
            <a:r>
              <a:rPr lang="cs-CZ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Autor: Tereza Krbková</a:t>
            </a:r>
          </a:p>
        </p:txBody>
      </p:sp>
    </p:spTree>
    <p:extLst>
      <p:ext uri="{BB962C8B-B14F-4D97-AF65-F5344CB8AC3E}">
        <p14:creationId xmlns:p14="http://schemas.microsoft.com/office/powerpoint/2010/main" val="27376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1F6A0-2CAC-4B3C-883B-1241A8B8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5503B1-7167-4B5E-BF1F-D4B8BE77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indent="0">
              <a:buNone/>
            </a:pPr>
            <a:r>
              <a:rPr lang="cs-CZ" dirty="0"/>
              <a:t>Vytvořit chytrého interaktivního asistenta (</a:t>
            </a:r>
            <a:r>
              <a:rPr lang="cs-CZ" dirty="0" err="1"/>
              <a:t>chatbota</a:t>
            </a:r>
            <a:r>
              <a:rPr lang="cs-CZ" dirty="0"/>
              <a:t>) pro web Statutárního města Liberec (SML), který nejenže odpovídá na dotazy, ale také aktivně nabízí další možnosti a užitečné informace. Tento </a:t>
            </a:r>
            <a:r>
              <a:rPr lang="cs-CZ" dirty="0" err="1"/>
              <a:t>chatbot</a:t>
            </a:r>
            <a:r>
              <a:rPr lang="cs-CZ" dirty="0"/>
              <a:t> by měl:</a:t>
            </a:r>
          </a:p>
          <a:p>
            <a:pPr lvl="4" indent="0">
              <a:buNone/>
            </a:pPr>
            <a:endParaRPr lang="cs-CZ" b="0" dirty="0"/>
          </a:p>
          <a:p>
            <a:pPr marL="882650" lvl="4" indent="-342900">
              <a:buFontTx/>
              <a:buChar char="-"/>
            </a:pPr>
            <a:r>
              <a:rPr lang="cs-CZ" b="1" dirty="0"/>
              <a:t>Šetřit čas</a:t>
            </a:r>
            <a:r>
              <a:rPr lang="cs-CZ" dirty="0"/>
              <a:t> návštěvníkům webu tím, že rychle a efektivně poskytne odpovědi.</a:t>
            </a:r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cs-CZ" b="1" dirty="0"/>
              <a:t>Uvolnit kapacity zaměstnancům</a:t>
            </a:r>
            <a:r>
              <a:rPr lang="cs-CZ" dirty="0"/>
              <a:t> magistrátu díky automatizaci častých dotazů.</a:t>
            </a:r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cs-CZ" b="1" dirty="0"/>
              <a:t>Být originální</a:t>
            </a:r>
            <a:r>
              <a:rPr lang="cs-CZ" dirty="0"/>
              <a:t> – nejen v názvu, ale i v designu a způsobu interakce.</a:t>
            </a:r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cs-CZ" b="1" dirty="0"/>
              <a:t>Zapadat do vizuální identity města</a:t>
            </a:r>
            <a:r>
              <a:rPr lang="cs-CZ" dirty="0"/>
              <a:t> – inspirace barvami a grafikou SML.</a:t>
            </a:r>
          </a:p>
          <a:p>
            <a:pPr marL="882650" lvl="4" indent="-342900">
              <a:buFontTx/>
              <a:buChar char="-"/>
            </a:pPr>
            <a:endParaRPr lang="cs-CZ" dirty="0"/>
          </a:p>
          <a:p>
            <a:pPr marL="882650" lvl="4" indent="-342900">
              <a:buFontTx/>
              <a:buChar char="-"/>
            </a:pPr>
            <a:r>
              <a:rPr lang="cs-CZ" b="1" dirty="0"/>
              <a:t>Mít přidanou hodnotu</a:t>
            </a:r>
            <a:r>
              <a:rPr lang="cs-CZ" dirty="0"/>
              <a:t> – nejen odpovědi, ale i návrhy chytrých řešení v různých situacích.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7CC7390-5D32-4C7A-896C-E9D6C47A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BB91D5-8E20-4944-8E6A-83A4C1DC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143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6158C-F784-425F-9701-E509819B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očekáváme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98368D-3A57-4600-BE35-8E55AAB44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023829" lvl="6" indent="0">
              <a:buNone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1. Název a vizuální styl:</a:t>
            </a:r>
          </a:p>
          <a:p>
            <a:pPr lvl="1">
              <a:buFontTx/>
              <a:buChar char="-"/>
            </a:pPr>
            <a:r>
              <a:rPr lang="cs-CZ" dirty="0"/>
              <a:t>Originální název, který souvisí s Libercem, návrh designu v barvách, ikonách a stylu odpovídajícího vizuální identitě města. Můžete vytvořit osobnost, příběh, vizuální podobu chatbota..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2. Funkce a schopnosti:</a:t>
            </a:r>
          </a:p>
          <a:p>
            <a:pPr lvl="1">
              <a:buFontTx/>
              <a:buChar char="-"/>
            </a:pPr>
            <a:r>
              <a:rPr lang="cs-CZ" dirty="0"/>
              <a:t>Navržení, jak bude chatbot fungovat, jak bude reagovat na různé dotazy, nabídnutí chytrých prvků (propojení), jako propojování dotazů, doporučení služeb, interaktivní nápověda. 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3. Tonalita:</a:t>
            </a:r>
          </a:p>
          <a:p>
            <a:pPr lvl="1">
              <a:buFontTx/>
              <a:buChar char="-"/>
            </a:pPr>
            <a:r>
              <a:rPr lang="cs-CZ" dirty="0"/>
              <a:t>Formální jazyk srozumitelný všem občanům.</a:t>
            </a:r>
          </a:p>
          <a:p>
            <a:pPr lvl="1">
              <a:buFontTx/>
              <a:buChar char="-"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4. Přínos pro návštěvníky i zaměstnance magistrátu</a:t>
            </a:r>
          </a:p>
          <a:p>
            <a:pPr lvl="1">
              <a:buFontTx/>
              <a:buChar char="-"/>
            </a:pPr>
            <a:r>
              <a:rPr lang="cs-CZ" dirty="0"/>
              <a:t>Zjednodušení života občanů a turistů, snížení administrativní zátěže úředníků. </a:t>
            </a:r>
          </a:p>
          <a:p>
            <a:pPr marL="269875" lvl="1" indent="0">
              <a:buNone/>
            </a:pPr>
            <a:endParaRPr lang="cs-CZ" dirty="0"/>
          </a:p>
          <a:p>
            <a:pPr marL="269875" lvl="1" indent="0">
              <a:buNone/>
            </a:pPr>
            <a:r>
              <a:rPr lang="cs-CZ" dirty="0"/>
              <a:t>5. Technologie a implementace</a:t>
            </a:r>
          </a:p>
          <a:p>
            <a:pPr lvl="1">
              <a:buFontTx/>
              <a:buChar char="-"/>
            </a:pPr>
            <a:r>
              <a:rPr lang="pl-PL" dirty="0"/>
              <a:t>Jaké nástroje nebo platformy by byly vhodné pro realizaci? Očekáváme propojení s webem města. Přímé propojení se sociálními sítěmi nepožadujeme (stačí poskytnout relevantní odkaz)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F3530E-898B-45FE-9D9B-26355F06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210E1AA-750E-4275-A645-B1F34938E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294967295"/>
          </p:nvPr>
        </p:nvSpPr>
        <p:spPr>
          <a:xfrm flipV="1">
            <a:off x="8296275" y="5000624"/>
            <a:ext cx="5143500" cy="45719"/>
          </a:xfrm>
        </p:spPr>
        <p:txBody>
          <a:bodyPr>
            <a:normAutofit fontScale="25000" lnSpcReduction="20000"/>
          </a:bodyPr>
          <a:lstStyle/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04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Hodnotící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7756" y="1305963"/>
            <a:ext cx="11124000" cy="5289390"/>
          </a:xfrm>
        </p:spPr>
        <p:txBody>
          <a:bodyPr>
            <a:normAutofit/>
          </a:bodyPr>
          <a:lstStyle/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b="0" dirty="0"/>
              <a:t>✅ Originalita a kreativita řešení</a:t>
            </a:r>
          </a:p>
          <a:p>
            <a:pPr marL="0" indent="0" algn="ctr">
              <a:buNone/>
            </a:pPr>
            <a:br>
              <a:rPr lang="cs-CZ" b="0" dirty="0"/>
            </a:br>
            <a:r>
              <a:rPr lang="cs-CZ" b="0" dirty="0"/>
              <a:t>✅ Přínos pro uživatele a město</a:t>
            </a:r>
          </a:p>
          <a:p>
            <a:pPr marL="0" indent="0" algn="ctr">
              <a:buNone/>
            </a:pPr>
            <a:br>
              <a:rPr lang="cs-CZ" b="0" dirty="0"/>
            </a:br>
            <a:r>
              <a:rPr lang="cs-CZ" b="0" dirty="0"/>
              <a:t>✅ Možnost reálné implementace</a:t>
            </a:r>
          </a:p>
          <a:p>
            <a:pPr marL="0" indent="0" algn="ctr">
              <a:buNone/>
            </a:pPr>
            <a:br>
              <a:rPr lang="cs-CZ" b="0" dirty="0"/>
            </a:br>
            <a:r>
              <a:rPr lang="cs-CZ" b="0" dirty="0"/>
              <a:t>✅ Design a uživatelská přívětivost</a:t>
            </a:r>
          </a:p>
          <a:p>
            <a:pPr marL="0" indent="0" algn="ctr">
              <a:buNone/>
            </a:pPr>
            <a:endParaRPr lang="cs-CZ" b="0" dirty="0"/>
          </a:p>
          <a:p>
            <a:pPr marL="0" indent="0" algn="ctr">
              <a:buNone/>
            </a:pPr>
            <a:endParaRPr lang="cs-CZ" b="0" dirty="0"/>
          </a:p>
          <a:p>
            <a:pPr marL="0" indent="0" algn="ctr">
              <a:buNone/>
            </a:pPr>
            <a:r>
              <a:rPr lang="cs-CZ" b="0" dirty="0"/>
              <a:t>🛠 </a:t>
            </a:r>
            <a:r>
              <a:rPr lang="cs-CZ" dirty="0"/>
              <a:t>Bonusové body </a:t>
            </a:r>
            <a:r>
              <a:rPr lang="cs-CZ" b="0" dirty="0"/>
              <a:t>za funkční prototyp nebo interaktivní ukázku!</a:t>
            </a:r>
          </a:p>
          <a:p>
            <a:pPr marL="0" indent="0" algn="ctr">
              <a:buNone/>
            </a:pPr>
            <a:endParaRPr lang="cs-CZ" b="0" dirty="0"/>
          </a:p>
          <a:p>
            <a:pPr marL="0" indent="0" algn="ctr">
              <a:buNone/>
            </a:pPr>
            <a:r>
              <a:rPr lang="cs-CZ" b="0" dirty="0"/>
              <a:t>💡 Inspirujte se moderními </a:t>
            </a:r>
            <a:r>
              <a:rPr lang="cs-CZ" b="0" dirty="0" err="1"/>
              <a:t>smart</a:t>
            </a:r>
            <a:r>
              <a:rPr lang="cs-CZ" b="0" dirty="0"/>
              <a:t> city řešeními, ale </a:t>
            </a:r>
            <a:r>
              <a:rPr lang="cs-CZ" dirty="0"/>
              <a:t>přidejte něco jedinečného pro Liberec</a:t>
            </a:r>
            <a:r>
              <a:rPr lang="cs-CZ" b="0" dirty="0"/>
              <a:t>!</a:t>
            </a:r>
          </a:p>
          <a:p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ENERGETICKÝ MANAGEMENT / Tereza Krbková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974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3F043-2A08-4D3D-BD9A-3111225D3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E94599-DE08-417C-A00D-8E0108A970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Krbková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DB151E1-1F8F-4962-A39F-FD8F2A47BD9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67282" y="7177852"/>
            <a:ext cx="8781982" cy="360000"/>
          </a:xfrm>
        </p:spPr>
        <p:txBody>
          <a:bodyPr/>
          <a:lstStyle/>
          <a:p>
            <a:r>
              <a:rPr lang="cs-CZ"/>
              <a:t>NÁZEV POWERPOINTOVÉ PREZENTACE / JMÉNO PŘÍJMENÍ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D8695A-BDD3-43F8-9B5B-7A896A1A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311BF-B531-46D9-9D84-FF794BE4100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14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Vlastní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453A"/>
      </a:accent1>
      <a:accent2>
        <a:srgbClr val="96A4CA"/>
      </a:accent2>
      <a:accent3>
        <a:srgbClr val="C2C2C2"/>
      </a:accent3>
      <a:accent4>
        <a:srgbClr val="6AC05B"/>
      </a:accent4>
      <a:accent5>
        <a:srgbClr val="A98D66"/>
      </a:accent5>
      <a:accent6>
        <a:srgbClr val="FACBC4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_powerpoint" id="{34B9CBBB-8885-465E-8365-30D863DFD9C7}" vid="{2BA49F35-4D55-4428-B805-A03C1B63FB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2d6d175-8d59-4fe8-be38-a60d927c6e53" xsi:nil="true"/>
    <lcf76f155ced4ddcb4097134ff3c332f xmlns="10c81bb1-1cf9-4916-844a-eb4c2f81976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81C50CBB1B1446B45B330939B6BBB7" ma:contentTypeVersion="19" ma:contentTypeDescription="Vytvoří nový dokument" ma:contentTypeScope="" ma:versionID="cc4b697b1cbcd1a9c02f9c0ce4449e05">
  <xsd:schema xmlns:xsd="http://www.w3.org/2001/XMLSchema" xmlns:xs="http://www.w3.org/2001/XMLSchema" xmlns:p="http://schemas.microsoft.com/office/2006/metadata/properties" xmlns:ns2="10c81bb1-1cf9-4916-844a-eb4c2f819763" xmlns:ns3="c2d6d175-8d59-4fe8-be38-a60d927c6e53" targetNamespace="http://schemas.microsoft.com/office/2006/metadata/properties" ma:root="true" ma:fieldsID="9ee06a8c6d9396174aa5c112e18ccfca" ns2:_="" ns3:_="">
    <xsd:import namespace="10c81bb1-1cf9-4916-844a-eb4c2f819763"/>
    <xsd:import namespace="c2d6d175-8d59-4fe8-be38-a60d927c6e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81bb1-1cf9-4916-844a-eb4c2f819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6a8c3254-6cc0-468b-992a-9f34adcfa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6d175-8d59-4fe8-be38-a60d927c6e5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9cff68-19c2-40cd-888b-50b3e8061c6d}" ma:internalName="TaxCatchAll" ma:showField="CatchAllData" ma:web="c2d6d175-8d59-4fe8-be38-a60d927c6e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A3F6E7-ABE2-45EE-98F4-852E862BB762}">
  <ds:schemaRefs>
    <ds:schemaRef ds:uri="http://schemas.microsoft.com/office/2006/metadata/properties"/>
    <ds:schemaRef ds:uri="http://schemas.microsoft.com/office/infopath/2007/PartnerControls"/>
    <ds:schemaRef ds:uri="c2d6d175-8d59-4fe8-be38-a60d927c6e53"/>
    <ds:schemaRef ds:uri="10c81bb1-1cf9-4916-844a-eb4c2f819763"/>
  </ds:schemaRefs>
</ds:datastoreItem>
</file>

<file path=customXml/itemProps2.xml><?xml version="1.0" encoding="utf-8"?>
<ds:datastoreItem xmlns:ds="http://schemas.openxmlformats.org/officeDocument/2006/customXml" ds:itemID="{0DCB6342-D3D7-4392-9F12-0B209EE929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81bb1-1cf9-4916-844a-eb4c2f819763"/>
    <ds:schemaRef ds:uri="c2d6d175-8d59-4fe8-be38-a60d927c6e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2C2F47-A04E-4CA2-9E05-B8136476A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L_powerpoint</Template>
  <TotalTime>3045</TotalTime>
  <Words>331</Words>
  <Application>Microsoft Office PowerPoint</Application>
  <PresentationFormat>Vlastní</PresentationFormat>
  <Paragraphs>52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Open Sans</vt:lpstr>
      <vt:lpstr>Calibri Light</vt:lpstr>
      <vt:lpstr>Arial</vt:lpstr>
      <vt:lpstr>Open Sans Extrabold</vt:lpstr>
      <vt:lpstr>Calibri</vt:lpstr>
      <vt:lpstr>Aptos</vt:lpstr>
      <vt:lpstr>Courier New</vt:lpstr>
      <vt:lpstr>Wingdings</vt:lpstr>
      <vt:lpstr>Motiv Office</vt:lpstr>
      <vt:lpstr>Smart Cities  - ORIGINÁLNÍ chatbot </vt:lpstr>
      <vt:lpstr>Cíl projektu</vt:lpstr>
      <vt:lpstr>Co očekáváme</vt:lpstr>
      <vt:lpstr>Hodnotící kritéria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nadpis prezentace dvouřádkový</dc:title>
  <dc:creator>Brozkova Andrea</dc:creator>
  <cp:lastModifiedBy>Alena Matyášová</cp:lastModifiedBy>
  <cp:revision>67</cp:revision>
  <dcterms:created xsi:type="dcterms:W3CDTF">2021-04-23T06:02:30Z</dcterms:created>
  <dcterms:modified xsi:type="dcterms:W3CDTF">2025-04-04T12:52:45Z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0x010100AF81C50CBB1B1446B45B330939B6BBB7</vt:lpwstr>
  </property>
  <property fmtid="{D5CDD505-2E9C-101B-9397-08002B2CF9AE}" pid="3" name="MediaServiceImageTags">
    <vt:lpwstr/>
  </property>
</Properties>
</file>